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97" r:id="rId2"/>
    <p:sldId id="282" r:id="rId3"/>
    <p:sldId id="283" r:id="rId4"/>
    <p:sldId id="266" r:id="rId5"/>
    <p:sldId id="259" r:id="rId6"/>
    <p:sldId id="261" r:id="rId7"/>
    <p:sldId id="284" r:id="rId8"/>
    <p:sldId id="268" r:id="rId9"/>
    <p:sldId id="296" r:id="rId10"/>
    <p:sldId id="285" r:id="rId11"/>
    <p:sldId id="271" r:id="rId12"/>
    <p:sldId id="272" r:id="rId13"/>
    <p:sldId id="294" r:id="rId14"/>
    <p:sldId id="286" r:id="rId15"/>
    <p:sldId id="274" r:id="rId16"/>
    <p:sldId id="275" r:id="rId17"/>
    <p:sldId id="287" r:id="rId18"/>
    <p:sldId id="277" r:id="rId19"/>
    <p:sldId id="278" r:id="rId20"/>
    <p:sldId id="288" r:id="rId21"/>
    <p:sldId id="280" r:id="rId22"/>
    <p:sldId id="292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07.07.2025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07.07.2025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07.07.2025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b="1" dirty="0" err="1" smtClean="0"/>
              <a:t>Пластилинография</a:t>
            </a:r>
            <a:r>
              <a:rPr lang="ru-RU" sz="4800" b="1" dirty="0" smtClean="0"/>
              <a:t> </a:t>
            </a:r>
            <a:br>
              <a:rPr lang="ru-RU" sz="4800" b="1" dirty="0" smtClean="0"/>
            </a:br>
            <a:r>
              <a:rPr lang="ru-RU" sz="4800" b="1" dirty="0" smtClean="0"/>
              <a:t>в детском саду</a:t>
            </a:r>
            <a:endParaRPr lang="ru-RU" sz="4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Составитель: Кононова О.А.,</a:t>
            </a:r>
          </a:p>
          <a:p>
            <a:pPr algn="r"/>
            <a:r>
              <a:rPr lang="ru-RU" dirty="0" smtClean="0"/>
              <a:t>Воспитатель МДОБУ № 38 «</a:t>
            </a:r>
            <a:r>
              <a:rPr lang="ru-RU" dirty="0" err="1" smtClean="0"/>
              <a:t>Дюймовочка</a:t>
            </a:r>
            <a:r>
              <a:rPr lang="ru-RU" dirty="0" smtClean="0"/>
              <a:t>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1788" y="1685925"/>
            <a:ext cx="5938837" cy="349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17552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41568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509297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496" y="0"/>
            <a:ext cx="91103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210783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1788" y="2359025"/>
            <a:ext cx="5938837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230089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777\Desktop\ПЛАСТИЛИНОГРАФИЯ\ГРИБ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58613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777\Desktop\ПЛАСТИЛИНОГРАФИЯ\ЦВЕТОК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984435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1788" y="1349375"/>
            <a:ext cx="5938837" cy="416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565297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777\Desktop\ПЛАСТИЛИНОГРАФИЯ\ЗОНТ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65380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777\Desktop\ПЛАСТИЛИНОГРАФИЯ\КОНЬ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2525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21128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8800"/>
            <a:ext cx="7200800" cy="4032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55086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1788" y="1685925"/>
            <a:ext cx="5938837" cy="349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605297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777\Desktop\ПЛАСТИЛИНОГРАФИЯ\ВЕСН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09" y="0"/>
            <a:ext cx="9137891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452874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C:\Users\777\Desktop\КОНКУРС\ккк.jpg"/>
          <p:cNvPicPr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2798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5" descr="C:\Users\777\Desktop\петя.jpg"/>
          <p:cNvPicPr>
            <a:picLocks noGrp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0"/>
            <a:ext cx="4716016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90364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1788" y="1685925"/>
            <a:ext cx="5938837" cy="349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53903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777\Desktop\ПЛАСТИЛИНОГРАФИЯ\1 ПОМИДОР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67427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777\Desktop\ПЛАСТИЛИНОГРАФИЯ\БЕЛК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81461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777\Desktop\ПЛАСТИЛИНОГРАФИЯ\ЗАЯЦ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1296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57208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1788" y="1349375"/>
            <a:ext cx="5938837" cy="416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85628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777\Desktop\ПЛАСТИЛИНОГРАФИЯ\ОДУВАНЧИК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98" y="-387424"/>
            <a:ext cx="9138802" cy="724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28642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777\Desktop\ЗАНЯТИЕ КАРТИНКИ\РЫБК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774553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93</TotalTime>
  <Words>13</Words>
  <Application>Microsoft Office PowerPoint</Application>
  <PresentationFormat>Экран (4:3)</PresentationFormat>
  <Paragraphs>3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Волна</vt:lpstr>
      <vt:lpstr>Пластилинография  в детском саду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777</dc:creator>
  <cp:lastModifiedBy>DNS</cp:lastModifiedBy>
  <cp:revision>17</cp:revision>
  <dcterms:created xsi:type="dcterms:W3CDTF">2024-02-19T10:12:51Z</dcterms:created>
  <dcterms:modified xsi:type="dcterms:W3CDTF">2025-07-07T05:43:51Z</dcterms:modified>
</cp:coreProperties>
</file>