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4"/>
  </p:notesMasterIdLst>
  <p:sldIdLst>
    <p:sldId id="256" r:id="rId2"/>
    <p:sldId id="258" r:id="rId3"/>
    <p:sldId id="275" r:id="rId4"/>
    <p:sldId id="271" r:id="rId5"/>
    <p:sldId id="273" r:id="rId6"/>
    <p:sldId id="277" r:id="rId7"/>
    <p:sldId id="278" r:id="rId8"/>
    <p:sldId id="274" r:id="rId9"/>
    <p:sldId id="279" r:id="rId10"/>
    <p:sldId id="276" r:id="rId11"/>
    <p:sldId id="280" r:id="rId12"/>
    <p:sldId id="28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F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83" d="100"/>
          <a:sy n="83" d="100"/>
        </p:scale>
        <p:origin x="147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EB2A7A-D37E-4904-AFBB-AFBE565CC100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AB9CF-1661-4160-8D86-F0419F5E5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565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AB9CF-1661-4160-8D86-F0419F5E598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035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50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212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2487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52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652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341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76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874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31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48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59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7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01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88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02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643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EE0D1-FCC3-43AA-B875-23C914A00C0C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23058D-B201-450D-91BA-BB78E91CE9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38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ransition spd="slow">
    <p:split orient="vert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f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1844824"/>
            <a:ext cx="8208911" cy="2808312"/>
          </a:xfrm>
        </p:spPr>
        <p:txBody>
          <a:bodyPr>
            <a:noAutofit/>
          </a:bodyPr>
          <a:lstStyle/>
          <a:p>
            <a:pPr algn="ctr"/>
            <a:r>
              <a:rPr lang="ru-RU" sz="6000" dirty="0"/>
              <a:t>Дидактическая игра</a:t>
            </a:r>
            <a:br>
              <a:rPr lang="ru-RU" sz="6000" dirty="0"/>
            </a:br>
            <a:r>
              <a:rPr lang="ru-RU" sz="6000" dirty="0"/>
              <a:t> «Моя семья»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5013176"/>
            <a:ext cx="4464496" cy="108941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>Выполнила: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воспитатель младшей группы</a:t>
            </a:r>
          </a:p>
          <a:p>
            <a:r>
              <a:rPr lang="ru-RU" sz="1600" dirty="0">
                <a:solidFill>
                  <a:schemeClr val="accent6">
                    <a:lumMod val="50000"/>
                  </a:schemeClr>
                </a:solidFill>
              </a:rPr>
              <a:t>Первушкина Жанна Васильевна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5733256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.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4C6176-749E-1F27-9F47-3C6C8C258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i="1" dirty="0"/>
              <a:t>Лунтик очень рад знакомству с </a:t>
            </a:r>
            <a:r>
              <a:rPr lang="ru-RU" sz="2000" b="1" i="1" dirty="0" smtClean="0"/>
              <a:t>семьей ребенка!</a:t>
            </a:r>
            <a:r>
              <a:rPr lang="en-US" sz="2000" b="1" i="1" dirty="0" smtClean="0"/>
              <a:t/>
            </a:r>
            <a:br>
              <a:rPr lang="en-US" sz="2000" b="1" i="1" dirty="0" smtClean="0"/>
            </a:br>
            <a:r>
              <a:rPr lang="ru-RU" sz="2000" b="1" i="1" dirty="0" smtClean="0"/>
              <a:t> Он рассказал, что </a:t>
            </a:r>
            <a:r>
              <a:rPr lang="ru-RU" sz="2000" b="1" i="1" dirty="0"/>
              <a:t>у него тоже на земле есть семья 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="" xmlns:a16="http://schemas.microsoft.com/office/drawing/2014/main" id="{848D50BE-DD4B-BB66-233E-BEBCB2CEB3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2420888"/>
            <a:ext cx="6480720" cy="4176464"/>
          </a:xfrm>
        </p:spPr>
      </p:pic>
    </p:spTree>
    <p:extLst>
      <p:ext uri="{BB962C8B-B14F-4D97-AF65-F5344CB8AC3E}">
        <p14:creationId xmlns:p14="http://schemas.microsoft.com/office/powerpoint/2010/main" val="245109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D3FE4B-3BAD-1D02-70BC-B4AF505CA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/>
              <a:t>Взяв за основу эту игру мы можем с детьми провести  несколько дидактических </a:t>
            </a:r>
            <a:r>
              <a:rPr lang="ru-RU" sz="2400" b="1" dirty="0" smtClean="0"/>
              <a:t>игр</a:t>
            </a:r>
            <a:r>
              <a:rPr lang="ru-RU" sz="2400" b="1" dirty="0"/>
              <a:t>:</a:t>
            </a:r>
            <a:endParaRPr lang="ru-RU" sz="2400" b="1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F3D7EDF-DCA4-CF2C-A522-59DD2CC5E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8" y="2160982"/>
            <a:ext cx="6554689" cy="3428258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</a:rPr>
              <a:t>1.Знакомство </a:t>
            </a:r>
            <a:r>
              <a:rPr lang="ru-RU" dirty="0">
                <a:solidFill>
                  <a:schemeClr val="accent1"/>
                </a:solidFill>
              </a:rPr>
              <a:t>с членами </a:t>
            </a:r>
            <a:r>
              <a:rPr lang="ru-RU" dirty="0" smtClean="0">
                <a:solidFill>
                  <a:schemeClr val="accent1"/>
                </a:solidFill>
              </a:rPr>
              <a:t>семьи;</a:t>
            </a:r>
            <a:endParaRPr lang="ru-RU" dirty="0">
              <a:solidFill>
                <a:schemeClr val="accent1"/>
              </a:solidFill>
            </a:endParaRPr>
          </a:p>
          <a:p>
            <a:r>
              <a:rPr lang="ru-RU" dirty="0" smtClean="0">
                <a:solidFill>
                  <a:schemeClr val="accent1"/>
                </a:solidFill>
              </a:rPr>
              <a:t>2.Знакомство </a:t>
            </a:r>
            <a:r>
              <a:rPr lang="ru-RU" dirty="0">
                <a:solidFill>
                  <a:schemeClr val="accent1"/>
                </a:solidFill>
              </a:rPr>
              <a:t>с обязанностями </a:t>
            </a:r>
            <a:r>
              <a:rPr lang="ru-RU" dirty="0" smtClean="0">
                <a:solidFill>
                  <a:schemeClr val="accent1"/>
                </a:solidFill>
              </a:rPr>
              <a:t>семьи;</a:t>
            </a:r>
            <a:endParaRPr lang="ru-RU" dirty="0">
              <a:solidFill>
                <a:schemeClr val="accent1"/>
              </a:solidFill>
            </a:endParaRPr>
          </a:p>
          <a:p>
            <a:r>
              <a:rPr lang="ru-RU" dirty="0">
                <a:solidFill>
                  <a:schemeClr val="accent1"/>
                </a:solidFill>
              </a:rPr>
              <a:t>3.Учить группировать </a:t>
            </a:r>
            <a:r>
              <a:rPr lang="ru-RU" dirty="0" smtClean="0">
                <a:solidFill>
                  <a:schemeClr val="accent1"/>
                </a:solidFill>
              </a:rPr>
              <a:t>женские и мужские предметы одежды, обувь;</a:t>
            </a:r>
            <a:endParaRPr lang="ru-RU" dirty="0">
              <a:solidFill>
                <a:schemeClr val="accent1"/>
              </a:solidFill>
            </a:endParaRPr>
          </a:p>
          <a:p>
            <a:r>
              <a:rPr lang="ru-RU" dirty="0" smtClean="0">
                <a:solidFill>
                  <a:schemeClr val="accent1"/>
                </a:solidFill>
              </a:rPr>
              <a:t>4.Кто и  </a:t>
            </a:r>
            <a:r>
              <a:rPr lang="ru-RU" dirty="0">
                <a:solidFill>
                  <a:schemeClr val="accent1"/>
                </a:solidFill>
              </a:rPr>
              <a:t>где </a:t>
            </a:r>
            <a:r>
              <a:rPr lang="ru-RU" dirty="0" smtClean="0">
                <a:solidFill>
                  <a:schemeClr val="accent1"/>
                </a:solidFill>
              </a:rPr>
              <a:t>работает (профессии </a:t>
            </a:r>
            <a:r>
              <a:rPr lang="ru-RU" dirty="0">
                <a:solidFill>
                  <a:schemeClr val="accent1"/>
                </a:solidFill>
              </a:rPr>
              <a:t>членов семьи).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253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pasibo-za-vnimanie_(VIDEOMIN.NET)">
            <a:hlinkClick r:id="" action="ppaction://media"/>
            <a:extLst>
              <a:ext uri="{FF2B5EF4-FFF2-40B4-BE49-F238E27FC236}">
                <a16:creationId xmlns="" xmlns:a16="http://schemas.microsoft.com/office/drawing/2014/main" id="{C1C4453D-65A9-88CE-ADC9-2AA8DE6D7AE0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1412776"/>
            <a:ext cx="5544616" cy="4238579"/>
          </a:xfrm>
        </p:spPr>
      </p:pic>
    </p:spTree>
    <p:extLst>
      <p:ext uri="{BB962C8B-B14F-4D97-AF65-F5344CB8AC3E}">
        <p14:creationId xmlns:p14="http://schemas.microsoft.com/office/powerpoint/2010/main" val="201777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123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Материал для работы</a:t>
            </a:r>
          </a:p>
        </p:txBody>
      </p:sp>
      <p:pic>
        <p:nvPicPr>
          <p:cNvPr id="16" name="Объект 15">
            <a:extLst>
              <a:ext uri="{FF2B5EF4-FFF2-40B4-BE49-F238E27FC236}">
                <a16:creationId xmlns="" xmlns:a16="http://schemas.microsoft.com/office/drawing/2014/main" id="{D93B3C95-5CC0-53C1-C69D-84311DCD0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3068960"/>
            <a:ext cx="2088233" cy="2664296"/>
          </a:xfrm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1660893" y="985272"/>
            <a:ext cx="288032" cy="115212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39552" y="3068960"/>
            <a:ext cx="2088232" cy="266429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3068960"/>
            <a:ext cx="2088232" cy="266429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56176" y="3135011"/>
            <a:ext cx="2747305" cy="266429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6474996" y="1014409"/>
            <a:ext cx="288032" cy="115212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355976" y="985272"/>
            <a:ext cx="0" cy="129614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arrow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47000" y="1878297"/>
            <a:ext cx="2928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b="1" dirty="0" smtClean="0"/>
              <a:t>Бумага, картон,</a:t>
            </a:r>
            <a:endParaRPr lang="ru-RU" b="1" dirty="0"/>
          </a:p>
          <a:p>
            <a:pPr algn="ctr"/>
            <a:r>
              <a:rPr lang="ru-RU" b="1" dirty="0" smtClean="0"/>
              <a:t>клей, ножницы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3861048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3361932" y="242718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Главный</a:t>
            </a:r>
            <a:r>
              <a:rPr lang="ru-RU" sz="1600" b="1" dirty="0"/>
              <a:t> герой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8337" y="239274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Состав</a:t>
            </a:r>
            <a:r>
              <a:rPr lang="ru-RU" sz="1600" b="1" dirty="0"/>
              <a:t> семьи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C237C82A-95F6-276A-4C02-158B62D8E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3068959"/>
            <a:ext cx="2088231" cy="266429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1DFDB3FB-C563-6384-C10C-51D71320B7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3135010"/>
            <a:ext cx="2828999" cy="2664297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3B05645A-B94A-A93C-A80D-A6C16DE75F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4515"/>
            <a:ext cx="4104456" cy="3672408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CF7D277-F998-45EE-AA79-BAFDFAF936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19514" y="-291530"/>
            <a:ext cx="3672408" cy="44644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12FB692-3828-D6BD-95D5-5D5085BE50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58" y="3356992"/>
            <a:ext cx="3687874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51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3BBDE8-8091-A9FB-6214-17D99794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6347713" cy="1320800"/>
          </a:xfrm>
        </p:spPr>
        <p:txBody>
          <a:bodyPr/>
          <a:lstStyle/>
          <a:p>
            <a:r>
              <a:rPr lang="ru-RU" dirty="0"/>
              <a:t>Ход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264E4AC-3850-A4D8-C504-82C8521B9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84784"/>
            <a:ext cx="6347714" cy="4556579"/>
          </a:xfrm>
        </p:spPr>
        <p:txBody>
          <a:bodyPr/>
          <a:lstStyle/>
          <a:p>
            <a:pPr algn="just"/>
            <a:r>
              <a:rPr lang="ru-RU" dirty="0"/>
              <a:t>Игра начинается с небольшого рассказа: Послушай сказку о маленьком Лунтике ,который упал с луны на </a:t>
            </a:r>
            <a:r>
              <a:rPr lang="ru-RU" dirty="0" smtClean="0"/>
              <a:t>землю. </a:t>
            </a:r>
            <a:r>
              <a:rPr lang="ru-RU" dirty="0" smtClean="0"/>
              <a:t>На земле он</a:t>
            </a:r>
            <a:r>
              <a:rPr lang="ru-RU" dirty="0" smtClean="0"/>
              <a:t>  </a:t>
            </a:r>
            <a:r>
              <a:rPr lang="ru-RU" dirty="0"/>
              <a:t>встретил маленького ребенка и </a:t>
            </a:r>
            <a:r>
              <a:rPr lang="ru-RU" dirty="0" smtClean="0"/>
              <a:t>спросил, </a:t>
            </a:r>
            <a:r>
              <a:rPr lang="ru-RU" dirty="0"/>
              <a:t>почему </a:t>
            </a:r>
            <a:r>
              <a:rPr lang="ru-RU" dirty="0" smtClean="0"/>
              <a:t>тот  </a:t>
            </a:r>
            <a:r>
              <a:rPr lang="ru-RU" dirty="0"/>
              <a:t>гуляет один. На что Лунтику ответили ,что он гуляет не один , а со своей большой семьей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Лунтик </a:t>
            </a:r>
            <a:r>
              <a:rPr lang="ru-RU" dirty="0"/>
              <a:t>очень удивился и захотел познакомиться с семьей ребенка . </a:t>
            </a:r>
            <a:r>
              <a:rPr lang="ru-RU" dirty="0"/>
              <a:t>Р</a:t>
            </a:r>
            <a:r>
              <a:rPr lang="ru-RU" dirty="0" smtClean="0"/>
              <a:t>ебенок  </a:t>
            </a:r>
            <a:r>
              <a:rPr lang="ru-RU" dirty="0"/>
              <a:t>очень обрадовался и повел Лунтика к себе домой </a:t>
            </a:r>
            <a:r>
              <a:rPr lang="ru-RU" dirty="0" smtClean="0"/>
              <a:t>для знакомства </a:t>
            </a:r>
            <a:r>
              <a:rPr lang="ru-RU" dirty="0"/>
              <a:t>с семьей.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4D9C8A6-A118-6CB1-49F8-344077B56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626" y="3861048"/>
            <a:ext cx="309634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390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51588B-9E2C-7DF1-B027-13916A7FE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770713" cy="1091208"/>
          </a:xfrm>
        </p:spPr>
        <p:txBody>
          <a:bodyPr>
            <a:normAutofit fontScale="90000"/>
          </a:bodyPr>
          <a:lstStyle/>
          <a:p>
            <a:r>
              <a:rPr lang="ru-RU" sz="2200" b="1" i="1" dirty="0"/>
              <a:t>Ребенок рассказал Лунтику </a:t>
            </a:r>
            <a:r>
              <a:rPr lang="ru-RU" sz="2200" b="1" i="1" dirty="0" smtClean="0"/>
              <a:t>все, что знает </a:t>
            </a:r>
            <a:r>
              <a:rPr lang="ru-RU" sz="2200" b="1" i="1" dirty="0"/>
              <a:t>о </a:t>
            </a:r>
            <a:r>
              <a:rPr lang="ru-RU" sz="2200" b="1" i="1" dirty="0" smtClean="0"/>
              <a:t>членах своей семьи (дети </a:t>
            </a:r>
            <a:r>
              <a:rPr lang="ru-RU" sz="2200" b="1" i="1" dirty="0"/>
              <a:t>должны в открытое окошечко вложить члена </a:t>
            </a:r>
            <a:r>
              <a:rPr lang="ru-RU" sz="2200" b="1" i="1" dirty="0" smtClean="0"/>
              <a:t>семьи проговаривая все, что них знают).</a:t>
            </a:r>
            <a:r>
              <a:rPr lang="ru-RU" sz="2000" i="1" dirty="0"/>
              <a:t/>
            </a:r>
            <a:br>
              <a:rPr lang="ru-RU" sz="2000" i="1" dirty="0"/>
            </a:br>
            <a:endParaRPr lang="ru-RU" sz="2000" i="1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56E8125C-14EA-F12C-4B14-A61582EC71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2896"/>
            <a:ext cx="3960441" cy="4248472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05F240B-5288-43A6-5EC4-A58A19F990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92896"/>
            <a:ext cx="396044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67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A5CA55F-E641-AFCE-A8C9-61642CF58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4176464" cy="3744416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F7D46A0-A701-6F00-BBAC-57F08B3624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429000"/>
            <a:ext cx="4554252" cy="327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21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4AB1DA3-8D6A-F144-7457-4655B11AF7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58759"/>
            <a:ext cx="4248472" cy="3414257"/>
          </a:xfr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6CA16E4-1A01-5D0C-18EC-16B405C3C7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429000"/>
            <a:ext cx="4296150" cy="322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6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40DE561-BFF8-8549-0975-ED174BDA44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418431" cy="3881437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13EFE60-1190-FA41-8E3C-B5D06E15E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84984"/>
            <a:ext cx="424847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6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493C1B1-F77B-8490-5BDE-977B5748C3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7956376" cy="6525344"/>
          </a:xfrm>
        </p:spPr>
      </p:pic>
    </p:spTree>
    <p:extLst>
      <p:ext uri="{BB962C8B-B14F-4D97-AF65-F5344CB8AC3E}">
        <p14:creationId xmlns:p14="http://schemas.microsoft.com/office/powerpoint/2010/main" val="179811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5001</TotalTime>
  <Words>181</Words>
  <Application>Microsoft Office PowerPoint</Application>
  <PresentationFormat>Экран (4:3)</PresentationFormat>
  <Paragraphs>19</Paragraphs>
  <Slides>12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Аспект</vt:lpstr>
      <vt:lpstr>Дидактическая игра  «Моя семья»</vt:lpstr>
      <vt:lpstr>Материал для работы</vt:lpstr>
      <vt:lpstr>Презентация PowerPoint</vt:lpstr>
      <vt:lpstr>Ход игры</vt:lpstr>
      <vt:lpstr>Ребенок рассказал Лунтику все, что знает о членах своей семьи (дети должны в открытое окошечко вложить члена семьи проговаривая все, что них знают). </vt:lpstr>
      <vt:lpstr>Презентация PowerPoint</vt:lpstr>
      <vt:lpstr>Презентация PowerPoint</vt:lpstr>
      <vt:lpstr>Презентация PowerPoint</vt:lpstr>
      <vt:lpstr>Презентация PowerPoint</vt:lpstr>
      <vt:lpstr>Лунтик очень рад знакомству с семьей ребенка!  Он рассказал, что у него тоже на земле есть семья .</vt:lpstr>
      <vt:lpstr>Взяв за основу эту игру мы можем с детьми провести  несколько дидактических игр: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Музыкальная культура родного края</dc:title>
  <dc:creator>AMD</dc:creator>
  <cp:lastModifiedBy>Учетная запись Майкрософт</cp:lastModifiedBy>
  <cp:revision>44</cp:revision>
  <dcterms:created xsi:type="dcterms:W3CDTF">2019-05-12T11:56:39Z</dcterms:created>
  <dcterms:modified xsi:type="dcterms:W3CDTF">2024-02-07T04:23:47Z</dcterms:modified>
</cp:coreProperties>
</file>