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0" r:id="rId4"/>
    <p:sldId id="261" r:id="rId5"/>
    <p:sldId id="262" r:id="rId6"/>
    <p:sldId id="265"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pPr/>
              <a:t>01.02.2024</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01.02.2024</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pPr/>
              <a:t>01.02.2024</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6016" y="1700808"/>
            <a:ext cx="3304572" cy="2088232"/>
          </a:xfrm>
        </p:spPr>
        <p:txBody>
          <a:bodyPr>
            <a:normAutofit/>
          </a:bodyPr>
          <a:lstStyle/>
          <a:p>
            <a:pPr algn="ctr"/>
            <a:r>
              <a:rPr lang="ru-RU" dirty="0" smtClean="0">
                <a:solidFill>
                  <a:srgbClr val="00B050"/>
                </a:solidFill>
              </a:rPr>
              <a:t>д/и ходилка «Знатоки Приморского края»</a:t>
            </a:r>
            <a:endParaRPr lang="ru-RU" dirty="0">
              <a:solidFill>
                <a:srgbClr val="00B050"/>
              </a:solidFill>
            </a:endParaRPr>
          </a:p>
        </p:txBody>
      </p:sp>
      <p:sp>
        <p:nvSpPr>
          <p:cNvPr id="4" name="Текст 3"/>
          <p:cNvSpPr>
            <a:spLocks noGrp="1"/>
          </p:cNvSpPr>
          <p:nvPr>
            <p:ph type="body" sz="half" idx="2"/>
          </p:nvPr>
        </p:nvSpPr>
        <p:spPr>
          <a:xfrm>
            <a:off x="4736592" y="3501008"/>
            <a:ext cx="3298784" cy="2153890"/>
          </a:xfrm>
        </p:spPr>
        <p:txBody>
          <a:bodyPr/>
          <a:lstStyle/>
          <a:p>
            <a:endParaRPr lang="ru-RU" dirty="0" smtClean="0">
              <a:solidFill>
                <a:schemeClr val="tx1"/>
              </a:solidFill>
            </a:endParaRPr>
          </a:p>
          <a:p>
            <a:pPr algn="ctr"/>
            <a:endParaRPr lang="ru-RU" dirty="0" smtClean="0">
              <a:solidFill>
                <a:schemeClr val="tx1"/>
              </a:solidFill>
            </a:endParaRPr>
          </a:p>
          <a:p>
            <a:pPr algn="ctr"/>
            <a:endParaRPr lang="ru-RU" dirty="0" smtClean="0">
              <a:solidFill>
                <a:schemeClr val="tx1"/>
              </a:solidFill>
            </a:endParaRPr>
          </a:p>
          <a:p>
            <a:pPr algn="ctr"/>
            <a:endParaRPr lang="ru-RU" dirty="0" smtClean="0">
              <a:solidFill>
                <a:schemeClr val="tx1"/>
              </a:solidFill>
            </a:endParaRPr>
          </a:p>
          <a:p>
            <a:pPr algn="ctr"/>
            <a:endParaRPr lang="ru-RU" dirty="0" smtClean="0">
              <a:solidFill>
                <a:schemeClr val="tx1"/>
              </a:solidFill>
            </a:endParaRPr>
          </a:p>
          <a:p>
            <a:pPr algn="ctr"/>
            <a:endParaRPr lang="ru-RU" dirty="0" smtClean="0">
              <a:solidFill>
                <a:schemeClr val="tx1"/>
              </a:solidFill>
            </a:endParaRPr>
          </a:p>
          <a:p>
            <a:pPr algn="ctr"/>
            <a:r>
              <a:rPr lang="ru-RU" dirty="0" smtClean="0">
                <a:solidFill>
                  <a:schemeClr val="tx1"/>
                </a:solidFill>
              </a:rPr>
              <a:t>2024 </a:t>
            </a:r>
            <a:r>
              <a:rPr lang="ru-RU" dirty="0" smtClean="0">
                <a:solidFill>
                  <a:schemeClr val="tx1"/>
                </a:solidFill>
              </a:rPr>
              <a:t>г.</a:t>
            </a:r>
            <a:endParaRPr lang="ru-RU" dirty="0">
              <a:solidFill>
                <a:schemeClr val="tx1"/>
              </a:solidFill>
            </a:endParaRPr>
          </a:p>
          <a:p>
            <a:endParaRPr lang="ru-RU" dirty="0">
              <a:solidFill>
                <a:schemeClr val="tx1"/>
              </a:solidFill>
            </a:endParaRPr>
          </a:p>
        </p:txBody>
      </p:sp>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71600" y="1628799"/>
            <a:ext cx="3528391" cy="3528393"/>
          </a:xfrm>
        </p:spPr>
      </p:pic>
    </p:spTree>
    <p:extLst>
      <p:ext uri="{BB962C8B-B14F-4D97-AF65-F5344CB8AC3E}">
        <p14:creationId xmlns:p14="http://schemas.microsoft.com/office/powerpoint/2010/main" xmlns="" val="1266121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4424" y="692696"/>
            <a:ext cx="3300984" cy="792088"/>
          </a:xfrm>
        </p:spPr>
        <p:txBody>
          <a:bodyPr/>
          <a:lstStyle/>
          <a:p>
            <a:r>
              <a:rPr lang="ru-RU" dirty="0" smtClean="0">
                <a:solidFill>
                  <a:srgbClr val="C00000"/>
                </a:solidFill>
              </a:rPr>
              <a:t>Оборудование:</a:t>
            </a:r>
            <a:endParaRPr lang="ru-RU" dirty="0">
              <a:solidFill>
                <a:srgbClr val="C00000"/>
              </a:solidFill>
            </a:endParaRPr>
          </a:p>
        </p:txBody>
      </p:sp>
      <p:sp>
        <p:nvSpPr>
          <p:cNvPr id="4" name="Текст 3"/>
          <p:cNvSpPr>
            <a:spLocks noGrp="1"/>
          </p:cNvSpPr>
          <p:nvPr>
            <p:ph type="body" sz="half" idx="2"/>
          </p:nvPr>
        </p:nvSpPr>
        <p:spPr>
          <a:xfrm>
            <a:off x="4734630" y="1844824"/>
            <a:ext cx="3300573" cy="3807825"/>
          </a:xfrm>
        </p:spPr>
        <p:txBody>
          <a:bodyPr/>
          <a:lstStyle/>
          <a:p>
            <a:r>
              <a:rPr lang="ru-RU" dirty="0" smtClean="0"/>
              <a:t>Игровое поле</a:t>
            </a:r>
          </a:p>
          <a:p>
            <a:r>
              <a:rPr lang="ru-RU" dirty="0" smtClean="0"/>
              <a:t>Кубик </a:t>
            </a:r>
          </a:p>
          <a:p>
            <a:r>
              <a:rPr lang="ru-RU" dirty="0" smtClean="0"/>
              <a:t>Фишки</a:t>
            </a:r>
          </a:p>
          <a:p>
            <a:r>
              <a:rPr lang="ru-RU" dirty="0" smtClean="0"/>
              <a:t>Карточки с вопросами </a:t>
            </a:r>
          </a:p>
          <a:p>
            <a:r>
              <a:rPr lang="ru-RU" dirty="0" smtClean="0"/>
              <a:t>Карточки с картинками </a:t>
            </a:r>
          </a:p>
          <a:p>
            <a:r>
              <a:rPr lang="ru-RU" dirty="0" smtClean="0"/>
              <a:t>Методическое сопровождение для педагога «Приложение: «Вопрос-ответ»</a:t>
            </a:r>
          </a:p>
          <a:p>
            <a:endParaRPr lang="ru-RU" dirty="0"/>
          </a:p>
        </p:txBody>
      </p:sp>
      <p:pic>
        <p:nvPicPr>
          <p:cNvPr id="1026"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xmlns="" val="0"/>
              </a:ext>
            </a:extLst>
          </a:blip>
          <a:srcRect l="19289" r="19289"/>
          <a:stretch>
            <a:fillRect/>
          </a:stretch>
        </p:blipFill>
        <p:spPr bwMode="auto">
          <a:xfrm>
            <a:off x="1115616" y="980728"/>
            <a:ext cx="3359623" cy="43204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93501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4424" y="692696"/>
            <a:ext cx="3300984" cy="792088"/>
          </a:xfrm>
        </p:spPr>
        <p:txBody>
          <a:bodyPr>
            <a:normAutofit/>
          </a:bodyPr>
          <a:lstStyle/>
          <a:p>
            <a:r>
              <a:rPr lang="ru-RU" dirty="0" smtClean="0">
                <a:solidFill>
                  <a:srgbClr val="C00000"/>
                </a:solidFill>
              </a:rPr>
              <a:t>1 вариант:</a:t>
            </a:r>
            <a:endParaRPr lang="ru-RU" dirty="0">
              <a:solidFill>
                <a:srgbClr val="C00000"/>
              </a:solidFill>
            </a:endParaRPr>
          </a:p>
        </p:txBody>
      </p:sp>
      <p:sp>
        <p:nvSpPr>
          <p:cNvPr id="4" name="Текст 3"/>
          <p:cNvSpPr>
            <a:spLocks noGrp="1"/>
          </p:cNvSpPr>
          <p:nvPr>
            <p:ph type="body" sz="half" idx="2"/>
          </p:nvPr>
        </p:nvSpPr>
        <p:spPr>
          <a:xfrm>
            <a:off x="4734630" y="1772816"/>
            <a:ext cx="3300573" cy="3879833"/>
          </a:xfrm>
        </p:spPr>
        <p:txBody>
          <a:bodyPr>
            <a:normAutofit fontScale="92500" lnSpcReduction="10000"/>
          </a:bodyPr>
          <a:lstStyle/>
          <a:p>
            <a:r>
              <a:rPr lang="ru-RU" dirty="0" smtClean="0"/>
              <a:t>В игру могут играть 2 и более игроков.  Для игры нужны: кубик и каждому игроку по фишке. Фишки выставляются на старт. Дети по очереди бросают кубик и начинают движение каждый своей фишкой, каждый раз отсчитывает  столько кружков, сколько их будет указано на кубике. Если игрок попал на белый кружок со знаком вопроса, то он должен вытянуть карточку с вопросом и ответить на данный вопрос. Если игрок затрудняется с ответом, то он пропускает ход. Выигрывает игрок, первым добравшимся до финиша.</a:t>
            </a:r>
          </a:p>
        </p:txBody>
      </p:sp>
      <p:pic>
        <p:nvPicPr>
          <p:cNvPr id="6" name="Рисунок 5"/>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l="9052" r="9052"/>
          <a:stretch>
            <a:fillRect/>
          </a:stretch>
        </p:blipFill>
        <p:spPr/>
      </p:pic>
    </p:spTree>
    <p:extLst>
      <p:ext uri="{BB962C8B-B14F-4D97-AF65-F5344CB8AC3E}">
        <p14:creationId xmlns:p14="http://schemas.microsoft.com/office/powerpoint/2010/main" xmlns="" val="2865400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4424" y="692696"/>
            <a:ext cx="3300984" cy="720080"/>
          </a:xfrm>
        </p:spPr>
        <p:txBody>
          <a:bodyPr/>
          <a:lstStyle/>
          <a:p>
            <a:r>
              <a:rPr lang="ru-RU" dirty="0" smtClean="0">
                <a:solidFill>
                  <a:srgbClr val="C00000"/>
                </a:solidFill>
              </a:rPr>
              <a:t>2 вариант:</a:t>
            </a:r>
            <a:endParaRPr lang="ru-RU" dirty="0">
              <a:solidFill>
                <a:srgbClr val="C00000"/>
              </a:solidFill>
            </a:endParaRPr>
          </a:p>
        </p:txBody>
      </p:sp>
      <p:sp>
        <p:nvSpPr>
          <p:cNvPr id="4" name="Текст 3"/>
          <p:cNvSpPr>
            <a:spLocks noGrp="1"/>
          </p:cNvSpPr>
          <p:nvPr>
            <p:ph type="body" sz="half" idx="2"/>
          </p:nvPr>
        </p:nvSpPr>
        <p:spPr>
          <a:xfrm>
            <a:off x="4734630" y="1484784"/>
            <a:ext cx="3300573" cy="4167865"/>
          </a:xfrm>
        </p:spPr>
        <p:txBody>
          <a:bodyPr>
            <a:normAutofit fontScale="92500" lnSpcReduction="10000"/>
          </a:bodyPr>
          <a:lstStyle/>
          <a:p>
            <a:r>
              <a:rPr lang="ru-RU" dirty="0" smtClean="0"/>
              <a:t>Когда дети освоят игру, можно им предложить заменить карточки с вопросами на карточки с картинками. Игрок, попавший на белый кружок со знаком вопроса вытягивает карточку с картинкой, не показывая изображение другим игрокам. По этой карточке ребенок должен составить  самостоятельно вопрос для игроков, не называя, что изображено на карточке. Игрок, давший правильный ответ, забирает карточку себе. Выигрывают игроки, первый добравшийся до финиша и собравший больше всех карточек.</a:t>
            </a:r>
            <a:endParaRPr lang="ru-RU" dirty="0"/>
          </a:p>
        </p:txBody>
      </p:sp>
      <p:pic>
        <p:nvPicPr>
          <p:cNvPr id="6" name="Рисунок 5"/>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l="9052" r="9052"/>
          <a:stretch>
            <a:fillRect/>
          </a:stretch>
        </p:blipFill>
        <p:spPr/>
      </p:pic>
    </p:spTree>
    <p:extLst>
      <p:ext uri="{BB962C8B-B14F-4D97-AF65-F5344CB8AC3E}">
        <p14:creationId xmlns:p14="http://schemas.microsoft.com/office/powerpoint/2010/main" xmlns="" val="453012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4424" y="620688"/>
            <a:ext cx="3300984" cy="792088"/>
          </a:xfrm>
        </p:spPr>
        <p:txBody>
          <a:bodyPr/>
          <a:lstStyle/>
          <a:p>
            <a:r>
              <a:rPr lang="ru-RU" dirty="0" smtClean="0">
                <a:solidFill>
                  <a:srgbClr val="C00000"/>
                </a:solidFill>
              </a:rPr>
              <a:t>3 вариант:</a:t>
            </a:r>
            <a:endParaRPr lang="ru-RU" dirty="0">
              <a:solidFill>
                <a:srgbClr val="C00000"/>
              </a:solidFill>
            </a:endParaRPr>
          </a:p>
        </p:txBody>
      </p:sp>
      <p:sp>
        <p:nvSpPr>
          <p:cNvPr id="4" name="Текст 3"/>
          <p:cNvSpPr>
            <a:spLocks noGrp="1"/>
          </p:cNvSpPr>
          <p:nvPr>
            <p:ph type="body" sz="half" idx="2"/>
          </p:nvPr>
        </p:nvSpPr>
        <p:spPr>
          <a:xfrm>
            <a:off x="4734630" y="1556792"/>
            <a:ext cx="3300573" cy="4095857"/>
          </a:xfrm>
        </p:spPr>
        <p:txBody>
          <a:bodyPr/>
          <a:lstStyle/>
          <a:p>
            <a:r>
              <a:rPr lang="ru-RU" dirty="0" smtClean="0"/>
              <a:t>Также можно усложнить игру. Для этого используются оба варианта карточек. Игрок, на желтом кружке отвечает на вопрос по карточке с вопросом, а игрок  на белом кружке задает вопрос по карточке с картинкой. Также можно будет выделить двух победителей. </a:t>
            </a:r>
          </a:p>
          <a:p>
            <a:r>
              <a:rPr lang="ru-RU" dirty="0" smtClean="0"/>
              <a:t>Так же можно будет добавлять свои карточки с вопросами и карточки с картинками.</a:t>
            </a:r>
            <a:endParaRPr lang="ru-RU" dirty="0"/>
          </a:p>
        </p:txBody>
      </p:sp>
      <p:pic>
        <p:nvPicPr>
          <p:cNvPr id="6" name="Рисунок 5"/>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l="9052" r="9052"/>
          <a:stretch>
            <a:fillRect/>
          </a:stretch>
        </p:blipFill>
        <p:spPr/>
      </p:pic>
    </p:spTree>
    <p:extLst>
      <p:ext uri="{BB962C8B-B14F-4D97-AF65-F5344CB8AC3E}">
        <p14:creationId xmlns:p14="http://schemas.microsoft.com/office/powerpoint/2010/main" xmlns="" val="3739647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146175" y="1371600"/>
            <a:ext cx="3090863" cy="4121150"/>
          </a:xfrm>
        </p:spPr>
      </p:pic>
      <p:sp>
        <p:nvSpPr>
          <p:cNvPr id="3" name="Заголовок 2"/>
          <p:cNvSpPr>
            <a:spLocks noGrp="1"/>
          </p:cNvSpPr>
          <p:nvPr>
            <p:ph type="title"/>
          </p:nvPr>
        </p:nvSpPr>
        <p:spPr>
          <a:xfrm>
            <a:off x="4739833" y="620689"/>
            <a:ext cx="3304572" cy="864096"/>
          </a:xfrm>
        </p:spPr>
        <p:txBody>
          <a:bodyPr>
            <a:normAutofit fontScale="90000"/>
          </a:bodyPr>
          <a:lstStyle/>
          <a:p>
            <a:r>
              <a:rPr lang="ru-RU" dirty="0" smtClean="0">
                <a:solidFill>
                  <a:srgbClr val="C00000"/>
                </a:solidFill>
              </a:rPr>
              <a:t>Индивидуальная работа</a:t>
            </a:r>
            <a:endParaRPr lang="ru-RU" dirty="0">
              <a:solidFill>
                <a:srgbClr val="C00000"/>
              </a:solidFill>
            </a:endParaRPr>
          </a:p>
        </p:txBody>
      </p:sp>
      <p:sp>
        <p:nvSpPr>
          <p:cNvPr id="4" name="Текст 3"/>
          <p:cNvSpPr>
            <a:spLocks noGrp="1"/>
          </p:cNvSpPr>
          <p:nvPr>
            <p:ph type="body" sz="half" idx="2"/>
          </p:nvPr>
        </p:nvSpPr>
        <p:spPr>
          <a:xfrm>
            <a:off x="4736592" y="1556792"/>
            <a:ext cx="3298784" cy="4098106"/>
          </a:xfrm>
        </p:spPr>
        <p:txBody>
          <a:bodyPr/>
          <a:lstStyle/>
          <a:p>
            <a:r>
              <a:rPr lang="ru-RU" dirty="0" smtClean="0"/>
              <a:t>Данные карточки так же можно использовать для индивидуальной работы с ребенком. Вы можете отобрать некоторые карточки с вопросами и подобрать  карточки с картинками.  Ребенок сначала выбирает карточку с вопросом, педагог зачитывает вопрос ребенку.  Ребенок выбирает из предложенных карточек с картинками правильный ответ. </a:t>
            </a:r>
            <a:endParaRPr lang="ru-RU" dirty="0"/>
          </a:p>
        </p:txBody>
      </p:sp>
    </p:spTree>
    <p:extLst>
      <p:ext uri="{BB962C8B-B14F-4D97-AF65-F5344CB8AC3E}">
        <p14:creationId xmlns:p14="http://schemas.microsoft.com/office/powerpoint/2010/main" xmlns="" val="39586960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72</TotalTime>
  <Words>319</Words>
  <Application>Microsoft Office PowerPoint</Application>
  <PresentationFormat>Экран (4:3)</PresentationFormat>
  <Paragraphs>24</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Остин</vt:lpstr>
      <vt:lpstr>д/и ходилка «Знатоки Приморского края»</vt:lpstr>
      <vt:lpstr>Оборудование:</vt:lpstr>
      <vt:lpstr>1 вариант:</vt:lpstr>
      <vt:lpstr>2 вариант:</vt:lpstr>
      <vt:lpstr>3 вариант:</vt:lpstr>
      <vt:lpstr>Индивидуальная работа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 викторина «Знатоки Приморского края»</dc:title>
  <dc:creator>User</dc:creator>
  <cp:lastModifiedBy>DNS</cp:lastModifiedBy>
  <cp:revision>15</cp:revision>
  <dcterms:created xsi:type="dcterms:W3CDTF">2024-01-23T04:24:40Z</dcterms:created>
  <dcterms:modified xsi:type="dcterms:W3CDTF">2024-02-01T11:05:49Z</dcterms:modified>
</cp:coreProperties>
</file>