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-528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36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6892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6350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742096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6624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7560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1992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7869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992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9809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5455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1716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7842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390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2410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0449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3544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5AD27-6EBF-4CCF-B462-AD049265C29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5C965-B6E7-4845-A8E5-C691A63035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03682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418011"/>
            <a:ext cx="10533018" cy="253024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5300" dirty="0" smtClean="0"/>
              <a:t>Музыкально-дидактическая игра «Моя Россия»</a:t>
            </a:r>
            <a:br>
              <a:rPr lang="ru-RU" sz="5300" dirty="0" smtClean="0"/>
            </a:br>
            <a:r>
              <a:rPr lang="ru-RU" sz="4000" dirty="0" smtClean="0"/>
              <a:t>для детей 5-7 лет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600" y="4777695"/>
            <a:ext cx="8286206" cy="165576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Составила: </a:t>
            </a:r>
            <a:r>
              <a:rPr lang="ru-RU" sz="2800" dirty="0" err="1" smtClean="0"/>
              <a:t>Коберник</a:t>
            </a:r>
            <a:r>
              <a:rPr lang="ru-RU" sz="2800" dirty="0" smtClean="0"/>
              <a:t> Татьяна Николаевна, музыкальный руководитель МДОБУ ЦРР №38 </a:t>
            </a:r>
            <a:r>
              <a:rPr lang="ru-RU" sz="2800" dirty="0" smtClean="0"/>
              <a:t>«</a:t>
            </a:r>
            <a:r>
              <a:rPr lang="ru-RU" sz="2800" dirty="0" err="1" smtClean="0"/>
              <a:t>Дюймовочка</a:t>
            </a:r>
            <a:r>
              <a:rPr lang="ru-RU" sz="2800" dirty="0" smtClean="0"/>
              <a:t>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440121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49531" cy="653143"/>
          </a:xfrm>
        </p:spPr>
        <p:txBody>
          <a:bodyPr>
            <a:normAutofit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12" y="418011"/>
            <a:ext cx="11066418" cy="60332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Педагог:</a:t>
            </a:r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Самовар- это чудо, символ России. Он стал главным предметом чаепития у русского народа, считается символом гостеприимства и уюта в доме.</a:t>
            </a:r>
          </a:p>
          <a:p>
            <a:endParaRPr lang="ru-RU" sz="2800" dirty="0" smtClean="0"/>
          </a:p>
          <a:p>
            <a:r>
              <a:rPr lang="ru-RU" sz="2800" b="1" i="1" dirty="0" smtClean="0"/>
              <a:t>7.Музыкально-ритмическая игра « Самовар».</a:t>
            </a:r>
            <a:endParaRPr lang="ru-RU" sz="2800" dirty="0" smtClean="0"/>
          </a:p>
          <a:p>
            <a:r>
              <a:rPr lang="ru-RU" sz="2800" i="1" dirty="0" smtClean="0"/>
              <a:t>Проводится под фонограмму песни « Пых, пых, самовар», сидя на стульчиках. В процессе слушания песни, каждый раз там, где звучит слово «САМОВАР», дети 3 раза хлопают в ладоши, а в припеве, на слова « ПЫХ-ПЫХ»- раздувают щёки.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 Находим картинку с изображением самовара   и прикрепляем её к игровому полю, совместив </a:t>
            </a:r>
            <a:r>
              <a:rPr lang="ru-RU" sz="2800" dirty="0"/>
              <a:t>и</a:t>
            </a:r>
            <a:r>
              <a:rPr lang="ru-RU" sz="2800" dirty="0" smtClean="0"/>
              <a:t>зображение с тенью предмета.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54641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045029" cy="5225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8" y="522515"/>
            <a:ext cx="11839302" cy="54472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dirty="0" smtClean="0"/>
              <a:t>Педагог:</a:t>
            </a:r>
          </a:p>
          <a:p>
            <a:pPr marL="0" indent="0">
              <a:buNone/>
            </a:pPr>
            <a:r>
              <a:rPr lang="ru-RU" sz="3000" dirty="0"/>
              <a:t> </a:t>
            </a:r>
            <a:r>
              <a:rPr lang="ru-RU" sz="3000" dirty="0" smtClean="0"/>
              <a:t>Наравне с русской березкой и русским самоваром, русская Матрешка стала еще одним неофициальным символом России. Это русская деревянная игрушка в виде расписной куклы, внутри которой находятся подобные ей куклы меньшего размера. Она является символом материнства, ласки, нежности и заботы.</a:t>
            </a:r>
          </a:p>
          <a:p>
            <a:r>
              <a:rPr lang="ru-RU" sz="3000" dirty="0" smtClean="0"/>
              <a:t> « Знакомьтесь, это русская Матрешка! Наша Матрешка очень любит танцевать, она принесла с собой платочки для танца».</a:t>
            </a:r>
          </a:p>
          <a:p>
            <a:endParaRPr lang="ru-RU" sz="3000" dirty="0" smtClean="0"/>
          </a:p>
          <a:p>
            <a:r>
              <a:rPr lang="ru-RU" sz="3000" b="1" i="1" dirty="0"/>
              <a:t>8</a:t>
            </a:r>
            <a:r>
              <a:rPr lang="ru-RU" sz="3000" b="1" i="1" dirty="0" smtClean="0"/>
              <a:t>. « Танец с платочками»</a:t>
            </a:r>
          </a:p>
          <a:p>
            <a:pPr marL="0" indent="0">
              <a:buNone/>
            </a:pPr>
            <a:r>
              <a:rPr lang="ru-RU" sz="3000" dirty="0" smtClean="0"/>
              <a:t> Находим картинку с изображением матрешки   и прикрепляем её к игровому полю, совместив </a:t>
            </a:r>
            <a:r>
              <a:rPr lang="ru-RU" sz="3000" dirty="0"/>
              <a:t>и</a:t>
            </a:r>
            <a:r>
              <a:rPr lang="ru-RU" sz="3000" dirty="0" smtClean="0"/>
              <a:t>зображение с тенью предмета.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5831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48640" cy="5486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1886" y="443156"/>
            <a:ext cx="4681131" cy="6241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0006" y="425913"/>
            <a:ext cx="5572507" cy="6258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69163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44137" cy="62701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9977" y="-24292"/>
            <a:ext cx="9176388" cy="6882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4156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776" y="247558"/>
            <a:ext cx="10515600" cy="1325563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Оборудование: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645" y="1436914"/>
            <a:ext cx="11536681" cy="50814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sz="2800" dirty="0" smtClean="0"/>
              <a:t>1. Игровое поле « Моя Россия»</a:t>
            </a:r>
          </a:p>
          <a:p>
            <a:r>
              <a:rPr lang="ru-RU" sz="2800" dirty="0" smtClean="0"/>
              <a:t>2. Цветные картинки : самовар, балалайка, матрешка, гармошка, медведь, ромашка, береза, герб и флаг России.</a:t>
            </a:r>
          </a:p>
          <a:p>
            <a:r>
              <a:rPr lang="ru-RU" sz="2800" dirty="0" smtClean="0"/>
              <a:t>3. Атрибуты: игрушка Матрешка, платочки для танца,</a:t>
            </a:r>
          </a:p>
          <a:p>
            <a:r>
              <a:rPr lang="ru-RU" sz="2800" dirty="0" smtClean="0"/>
              <a:t>4. Видеоклип с детской песней про ромашку, аудиозапись</a:t>
            </a:r>
          </a:p>
          <a:p>
            <a:pPr marL="0" indent="0">
              <a:buNone/>
            </a:pPr>
            <a:r>
              <a:rPr lang="ru-RU" sz="2800" dirty="0" smtClean="0"/>
              <a:t>« Гимн России», нотный материал к игре « У медведя во бору», музыкальное сопровождение к песни « Во поле береза стояла», звуки музыкальных инструментов- аудиозапись игры на гармошке и балалайке.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154709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948" y="143691"/>
            <a:ext cx="10515600" cy="1325563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Ход игры: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85562"/>
            <a:ext cx="5449388" cy="438304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игре участвуют 6-8 человек, у каждого ребенка игровое поле и  картинки с символами России.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5772" y="1685562"/>
            <a:ext cx="6662057" cy="49965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6251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236029" cy="724037"/>
          </a:xfrm>
        </p:spPr>
        <p:txBody>
          <a:bodyPr/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6571" y="362018"/>
            <a:ext cx="11652069" cy="59958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 Педагог: </a:t>
            </a:r>
          </a:p>
          <a:p>
            <a:pPr marL="0" indent="0">
              <a:buNone/>
            </a:pPr>
            <a:r>
              <a:rPr lang="ru-RU" sz="2800" dirty="0" smtClean="0"/>
              <a:t> Все мы живём в огромной прекрасной стране- России. Россия- самая большая страна на свете. Одним из главных символов России является Государственный гимн. Слова гимна отражают историю страны. Музыку сочинил композитор А. Александров, а слова написал С. Михалков.</a:t>
            </a:r>
          </a:p>
          <a:p>
            <a:endParaRPr lang="ru-RU" sz="2800" dirty="0" smtClean="0"/>
          </a:p>
          <a:p>
            <a:r>
              <a:rPr lang="ru-RU" sz="2800" dirty="0" smtClean="0"/>
              <a:t>1. </a:t>
            </a:r>
            <a:r>
              <a:rPr lang="ru-RU" sz="2800" b="1" i="1" dirty="0" smtClean="0"/>
              <a:t>Слушание «Гимн России»</a:t>
            </a:r>
          </a:p>
          <a:p>
            <a:pPr marL="0" indent="0">
              <a:buNone/>
            </a:pPr>
            <a:r>
              <a:rPr lang="ru-RU" sz="2800" dirty="0" smtClean="0"/>
              <a:t> Каждая страна имеет свою символику. Официальными символами нашей страны являются герб, гимн и флаг.</a:t>
            </a:r>
          </a:p>
          <a:p>
            <a:pPr marL="0" indent="0">
              <a:buNone/>
            </a:pPr>
            <a:r>
              <a:rPr lang="ru-RU" sz="2800" dirty="0" smtClean="0"/>
              <a:t> Педагог предлагает найти картинку с изображением герба и флага, а затем прикрепить её к игровому полю, совместив изображение с тенью предмета.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73965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838200" cy="5486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101" y="391886"/>
            <a:ext cx="11800114" cy="61917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Педагог:</a:t>
            </a:r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В каждой стране есть свой самобытный музыкальный инструмент. Познакомимся с некоторыми из них.</a:t>
            </a:r>
          </a:p>
          <a:p>
            <a:endParaRPr lang="ru-RU" sz="2800" dirty="0" smtClean="0"/>
          </a:p>
          <a:p>
            <a:r>
              <a:rPr lang="ru-RU" sz="2800" dirty="0" smtClean="0"/>
              <a:t>2. </a:t>
            </a:r>
            <a:r>
              <a:rPr lang="ru-RU" sz="2800" b="1" i="1" dirty="0" smtClean="0"/>
              <a:t>Звучит аудиозапись игры на балалайке, русская народная песня  «Светит месяц».</a:t>
            </a:r>
          </a:p>
          <a:p>
            <a:pPr marL="0" indent="0">
              <a:buNone/>
            </a:pPr>
            <a:r>
              <a:rPr lang="ru-RU" sz="2800" dirty="0" smtClean="0"/>
              <a:t>  Находим картинку с изображением балалайки и прикрепляем её к игровому полю, совместив </a:t>
            </a:r>
            <a:r>
              <a:rPr lang="ru-RU" sz="2800" dirty="0"/>
              <a:t>и</a:t>
            </a:r>
            <a:r>
              <a:rPr lang="ru-RU" sz="2800" dirty="0" smtClean="0"/>
              <a:t>зображение с тенью предмета.</a:t>
            </a:r>
          </a:p>
        </p:txBody>
      </p:sp>
    </p:spTree>
    <p:extLst>
      <p:ext uri="{BB962C8B-B14F-4D97-AF65-F5344CB8AC3E}">
        <p14:creationId xmlns:p14="http://schemas.microsoft.com/office/powerpoint/2010/main" xmlns="" val="427749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123406" cy="53557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10" y="391886"/>
            <a:ext cx="11665131" cy="5641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Педагог:</a:t>
            </a:r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Ни  одно гуляние, ни один праздник на Руси не обходился без гармошки. А как зовется человек, который играет на гармони?</a:t>
            </a:r>
          </a:p>
          <a:p>
            <a:pPr marL="0" indent="0">
              <a:buNone/>
            </a:pPr>
            <a:r>
              <a:rPr lang="ru-RU" sz="2800" dirty="0" smtClean="0"/>
              <a:t> ( Гармонист)</a:t>
            </a:r>
          </a:p>
          <a:p>
            <a:endParaRPr lang="ru-RU" sz="2800" dirty="0" smtClean="0"/>
          </a:p>
          <a:p>
            <a:r>
              <a:rPr lang="ru-RU" sz="2800" b="1" i="1" dirty="0" smtClean="0"/>
              <a:t>3. Звучит аудиозапись игры на гармошке.</a:t>
            </a:r>
          </a:p>
          <a:p>
            <a:pPr marL="0" indent="0">
              <a:buNone/>
            </a:pPr>
            <a:r>
              <a:rPr lang="ru-RU" sz="2800" dirty="0" smtClean="0"/>
              <a:t> Находим картинку с изображением гармошки  и прикрепляем её к игровому полю, совместив </a:t>
            </a:r>
            <a:r>
              <a:rPr lang="ru-RU" sz="2800" dirty="0"/>
              <a:t>и</a:t>
            </a:r>
            <a:r>
              <a:rPr lang="ru-RU" sz="2800" dirty="0" smtClean="0"/>
              <a:t>зображение с тенью предмета.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15098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05840" cy="60089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1480" y="391885"/>
            <a:ext cx="11131731" cy="57981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Педагог:</a:t>
            </a:r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У каждой страны есть свой символ среди деревьев. Сегодня мы с вами поговорим о русской березке. Береза-это олицетворение красоты русской природы, могущества, мудрости и плодородия.</a:t>
            </a:r>
          </a:p>
          <a:p>
            <a:endParaRPr lang="ru-RU" sz="2800" dirty="0" smtClean="0"/>
          </a:p>
          <a:p>
            <a:r>
              <a:rPr lang="ru-RU" sz="2800" b="1" i="1" dirty="0" smtClean="0"/>
              <a:t>4. Исполняется песня « Во поле береза стояла».</a:t>
            </a:r>
          </a:p>
          <a:p>
            <a:pPr marL="0" indent="0">
              <a:buNone/>
            </a:pPr>
            <a:r>
              <a:rPr lang="ru-RU" sz="2800" dirty="0" smtClean="0"/>
              <a:t> Находим картинку с изображением березы  и прикрепляем её к игровому полю, совместив </a:t>
            </a:r>
            <a:r>
              <a:rPr lang="ru-RU" sz="2800" dirty="0"/>
              <a:t>и</a:t>
            </a:r>
            <a:r>
              <a:rPr lang="ru-RU" sz="2800" dirty="0" smtClean="0"/>
              <a:t>зображение с тенью предмета.</a:t>
            </a:r>
          </a:p>
        </p:txBody>
      </p:sp>
    </p:spTree>
    <p:extLst>
      <p:ext uri="{BB962C8B-B14F-4D97-AF65-F5344CB8AC3E}">
        <p14:creationId xmlns:p14="http://schemas.microsoft.com/office/powerpoint/2010/main" xmlns="" val="414412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05840" cy="4180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418" y="418011"/>
            <a:ext cx="10870475" cy="549769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Педагог:</a:t>
            </a:r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Бурый медведь- крупный лесной хищник, издревле  являлся объектом поклонения многих народов, в том числе и русского народа. Его уважали за огромную силу. Про этого зверя слажено множество сказок и легенд. А сегодня мы с вами поиграем в одну интересную игру, которая называется « У медведя во бору».</a:t>
            </a:r>
          </a:p>
          <a:p>
            <a:endParaRPr lang="ru-RU" sz="2800" dirty="0" smtClean="0"/>
          </a:p>
          <a:p>
            <a:r>
              <a:rPr lang="ru-RU" sz="2800" b="1" i="1" dirty="0" smtClean="0"/>
              <a:t>5. Проводится игра « У медведя во бору».</a:t>
            </a:r>
          </a:p>
          <a:p>
            <a:pPr marL="0" indent="0">
              <a:buNone/>
            </a:pPr>
            <a:r>
              <a:rPr lang="ru-RU" sz="2800" dirty="0" smtClean="0"/>
              <a:t> Находим картинку с изображением медведя  и прикрепляем её к игровому полю, совместив </a:t>
            </a:r>
            <a:r>
              <a:rPr lang="ru-RU" sz="2800" dirty="0"/>
              <a:t>и</a:t>
            </a:r>
            <a:r>
              <a:rPr lang="ru-RU" sz="2800" dirty="0" smtClean="0"/>
              <a:t>зображение с тенью предмета.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671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99606" cy="784406"/>
          </a:xfrm>
        </p:spPr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47" y="392203"/>
            <a:ext cx="11210109" cy="58373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Педагог:</a:t>
            </a:r>
          </a:p>
          <a:p>
            <a:pPr marL="0" indent="0">
              <a:buNone/>
            </a:pPr>
            <a:r>
              <a:rPr lang="ru-RU" sz="2800" dirty="0" smtClean="0"/>
              <a:t> А вы знали, что цветок ромашка тоже является символом России, русской природы? По народному преданию, ромашка вырастает там, где упадет с неба звезда. Не случайно жёлто-белые соцветия рисуют мастера на глиняных горшках и матрешках.</a:t>
            </a:r>
          </a:p>
          <a:p>
            <a:endParaRPr lang="ru-RU" sz="2800" dirty="0" smtClean="0"/>
          </a:p>
          <a:p>
            <a:r>
              <a:rPr lang="ru-RU" sz="2800" b="1" i="1" dirty="0" smtClean="0"/>
              <a:t>6. Просмотр видеоклипа детской песни про ромашку.</a:t>
            </a:r>
          </a:p>
          <a:p>
            <a:pPr marL="0" indent="0">
              <a:buNone/>
            </a:pPr>
            <a:r>
              <a:rPr lang="ru-RU" sz="2800" dirty="0" smtClean="0"/>
              <a:t> Находим картинку с изображением ромашки   и прикрепляем её к игровому полю, совместив </a:t>
            </a:r>
            <a:r>
              <a:rPr lang="ru-RU" sz="2800" dirty="0"/>
              <a:t>и</a:t>
            </a:r>
            <a:r>
              <a:rPr lang="ru-RU" sz="2800" dirty="0" smtClean="0"/>
              <a:t>зображение с тенью предмета.</a:t>
            </a:r>
          </a:p>
        </p:txBody>
      </p:sp>
    </p:spTree>
    <p:extLst>
      <p:ext uri="{BB962C8B-B14F-4D97-AF65-F5344CB8AC3E}">
        <p14:creationId xmlns:p14="http://schemas.microsoft.com/office/powerpoint/2010/main" xmlns="" val="251260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104</TotalTime>
  <Words>768</Words>
  <Application>Microsoft Office PowerPoint</Application>
  <PresentationFormat>Произвольный</PresentationFormat>
  <Paragraphs>65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След самолета</vt:lpstr>
      <vt:lpstr> Музыкально-дидактическая игра «Моя Россия» для детей 5-7 лет</vt:lpstr>
      <vt:lpstr>Оборудование:</vt:lpstr>
      <vt:lpstr>Ход игры:</vt:lpstr>
      <vt:lpstr>    </vt:lpstr>
      <vt:lpstr>    </vt:lpstr>
      <vt:lpstr>   </vt:lpstr>
      <vt:lpstr>   </vt:lpstr>
      <vt:lpstr>   </vt:lpstr>
      <vt:lpstr>  </vt:lpstr>
      <vt:lpstr>   </vt:lpstr>
      <vt:lpstr>   </vt:lpstr>
      <vt:lpstr>    </vt:lpstr>
      <vt:lpstr>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Музыкально-дидактическая игра « Моя Россия» для детей 5-7 лет.</dc:title>
  <dc:creator>123-1998k@mail.ru</dc:creator>
  <cp:lastModifiedBy>DNS</cp:lastModifiedBy>
  <cp:revision>14</cp:revision>
  <dcterms:created xsi:type="dcterms:W3CDTF">2024-02-02T05:31:53Z</dcterms:created>
  <dcterms:modified xsi:type="dcterms:W3CDTF">2024-03-24T11:31:43Z</dcterms:modified>
</cp:coreProperties>
</file>