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7" r:id="rId3"/>
    <p:sldId id="274" r:id="rId4"/>
    <p:sldId id="270" r:id="rId5"/>
    <p:sldId id="27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2074" y="-5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252736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Дидактическая игра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40760" cy="147320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7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Праздники России</a:t>
            </a:r>
          </a:p>
          <a:p>
            <a:pPr algn="l"/>
            <a:endParaRPr lang="ru-RU" sz="17600" dirty="0" smtClean="0">
              <a:solidFill>
                <a:srgbClr val="FF0000"/>
              </a:solidFill>
            </a:endParaRPr>
          </a:p>
          <a:p>
            <a:pPr algn="r"/>
            <a:r>
              <a:rPr lang="ru-RU" sz="8000" b="1" dirty="0" smtClean="0">
                <a:solidFill>
                  <a:srgbClr val="7030A0"/>
                </a:solidFill>
                <a:latin typeface="Arial Black" pitchFamily="34" charset="0"/>
              </a:rPr>
              <a:t>Для детей 5-7 лет</a:t>
            </a:r>
            <a:endParaRPr lang="ru-RU" sz="8000" b="1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476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777\Desktop\БАНЩИКОВА\игра - копия\ОДИН ЕШ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9815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ПЕРВЫЙ ВАРИАНТ ИГРЫ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71296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8642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ВТОРОЙ ВАРИАНТ ИГРЫ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64096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4938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Третий вариант игры</a:t>
            </a:r>
            <a:endParaRPr lang="ru-RU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4248472" cy="449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32048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8020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157</TotalTime>
  <Words>17</Words>
  <Application>Microsoft Office PowerPoint</Application>
  <PresentationFormat>Экран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Дидактическая игра</vt:lpstr>
      <vt:lpstr>Слайд 2</vt:lpstr>
      <vt:lpstr>ПЕРВЫЙ ВАРИАНТ ИГРЫ</vt:lpstr>
      <vt:lpstr>ВТОРОЙ ВАРИАНТ ИГРЫ</vt:lpstr>
      <vt:lpstr>Третий вариант игры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</dc:title>
  <dc:creator>777</dc:creator>
  <cp:lastModifiedBy>DNS</cp:lastModifiedBy>
  <cp:revision>31</cp:revision>
  <dcterms:created xsi:type="dcterms:W3CDTF">2024-01-16T07:39:23Z</dcterms:created>
  <dcterms:modified xsi:type="dcterms:W3CDTF">2024-01-23T07:12:23Z</dcterms:modified>
</cp:coreProperties>
</file>