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61" r:id="rId3"/>
    <p:sldId id="267" r:id="rId4"/>
    <p:sldId id="262" r:id="rId5"/>
    <p:sldId id="265" r:id="rId6"/>
    <p:sldId id="266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FC308A-2B34-446C-90FF-3AE77F273AE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0B96E2-AE7E-409B-B116-0836564D7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Рисунок 98" descr="file63267.jpeg"/>
          <p:cNvPicPr>
            <a:picLocks noChangeAspect="1"/>
          </p:cNvPicPr>
          <p:nvPr/>
        </p:nvPicPr>
        <p:blipFill>
          <a:blip r:embed="rId2"/>
          <a:srcRect l="8442" t="131" r="8443" b="13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8712968" cy="626469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</a:p>
          <a:p>
            <a:pPr marL="0" indent="0" algn="ctr">
              <a:buNone/>
            </a:pPr>
            <a:r>
              <a:rPr lang="ru-RU" sz="5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гражданско-патриотическому </a:t>
            </a:r>
          </a:p>
          <a:p>
            <a:pPr marL="0" indent="0" algn="ctr">
              <a:buNone/>
            </a:pPr>
            <a:r>
              <a:rPr lang="ru-RU" sz="5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воспитанию «Семья»</a:t>
            </a:r>
          </a:p>
          <a:p>
            <a:pPr marL="0" indent="0" algn="ctr">
              <a:buNone/>
            </a:pPr>
            <a:r>
              <a:rPr lang="ru-RU" sz="3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(для младших дошкольников) 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pPr marL="0" indent="0" algn="ctr">
              <a:buNone/>
            </a:pP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r>
              <a:rPr lang="ru-RU" sz="1900" b="1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900" b="1" dirty="0" smtClean="0">
              <a:solidFill>
                <a:srgbClr val="212745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900" b="1" dirty="0" smtClean="0">
              <a:solidFill>
                <a:srgbClr val="212745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900" b="1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1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on-dlja-prezentacii-cvetovodstvo-5286.jpg"/>
          <p:cNvPicPr>
            <a:picLocks noChangeAspect="1"/>
          </p:cNvPicPr>
          <p:nvPr/>
        </p:nvPicPr>
        <p:blipFill>
          <a:blip r:embed="rId2"/>
          <a:srcRect l="1301" r="15441" b="17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WhatsApp Image 2024-02-04 at 18.13.1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01" y="260648"/>
            <a:ext cx="8714488" cy="6314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196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8860" y="71414"/>
            <a:ext cx="41764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 вариант «Кто это?»</a:t>
            </a:r>
            <a:endParaRPr lang="ru-RU" sz="2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WhatsApp Image 2024-02-04 at 18.14.5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714356"/>
            <a:ext cx="4000528" cy="2750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WhatsApp Image 2024-02-04 at 18.14.53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9084" y="785794"/>
            <a:ext cx="3254530" cy="2513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WhatsApp Image 2024-02-04 at 18.14.5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123" y="3643314"/>
            <a:ext cx="3622520" cy="2560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WhatsApp Image 2024-02-04 at 18.14.54 (1)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3786190"/>
            <a:ext cx="3729115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5357818" y="3253087"/>
            <a:ext cx="2714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 мама!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6182045"/>
            <a:ext cx="2714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 папа!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9256" y="6110607"/>
            <a:ext cx="2714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 семья!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94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4643298_50-p-fon-detskii-sad-dlya-fotoshopa-60.jpg"/>
          <p:cNvPicPr>
            <a:picLocks noChangeAspect="1"/>
          </p:cNvPicPr>
          <p:nvPr/>
        </p:nvPicPr>
        <p:blipFill>
          <a:blip r:embed="rId2"/>
          <a:srcRect l="1059" r="681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WhatsApp Image 2024-02-04 at 18.15.5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623" y="357166"/>
            <a:ext cx="4422129" cy="3186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WhatsApp Image 2024-02-04 at 18.15.57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3143248"/>
            <a:ext cx="4572032" cy="317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96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142852"/>
            <a:ext cx="6137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вариант «Любимые бабушка и дедушка»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WhatsApp Image 2024-02-04 at 18.23.4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785794"/>
            <a:ext cx="3429024" cy="2500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WhatsApp Image 2024-02-04 at 18.23.5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785794"/>
            <a:ext cx="3429024" cy="2501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WhatsApp Image 2024-02-04 at 18.23.52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799072"/>
            <a:ext cx="3429024" cy="2487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WhatsApp Image 2024-02-04 at 18.23.53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3780695"/>
            <a:ext cx="3429024" cy="2505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072066" y="3314642"/>
            <a:ext cx="27146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Покажи бабушку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76" y="6315038"/>
            <a:ext cx="27146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Покажи дедушку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95838" y="6315038"/>
            <a:ext cx="320518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Бабушка, дедушка и внуки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75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1604" y="71414"/>
            <a:ext cx="60722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 вариант «Большая и маленькая семья»</a:t>
            </a:r>
            <a:endParaRPr lang="ru-RU" sz="2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WhatsApp Image 2024-02-04 at 18.31.0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615277"/>
            <a:ext cx="3571900" cy="2478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WhatsApp Image 2024-02-04 at 18.31.03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500438"/>
            <a:ext cx="3693011" cy="2605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WhatsApp Image 2024-02-04 at 18.31.0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3458869"/>
            <a:ext cx="3714776" cy="2613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857488" y="3071810"/>
            <a:ext cx="335758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Маленький и большой дом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06" y="6072206"/>
            <a:ext cx="46434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маленьком доме живёт маленькая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семья: мама, папа, малыш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9124" y="6072206"/>
            <a:ext cx="46434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большом доме живёт большая семья: мама, папа, брат, сестра, малыш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10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2efefa4728010cc018cc7f2e4bf7d4f.jpg"/>
          <p:cNvPicPr>
            <a:picLocks noChangeAspect="1"/>
          </p:cNvPicPr>
          <p:nvPr/>
        </p:nvPicPr>
        <p:blipFill>
          <a:blip r:embed="rId2"/>
          <a:srcRect l="6250" r="13750"/>
          <a:stretch>
            <a:fillRect/>
          </a:stretch>
        </p:blipFill>
        <p:spPr>
          <a:xfrm>
            <a:off x="-32" y="0"/>
            <a:ext cx="9144032" cy="6858000"/>
          </a:xfrm>
          <a:prstGeom prst="rect">
            <a:avLst/>
          </a:prstGeom>
        </p:spPr>
      </p:pic>
      <p:pic>
        <p:nvPicPr>
          <p:cNvPr id="5" name="Рисунок 4" descr="WhatsApp Image 2024-02-04 at 18.31.44 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85860"/>
            <a:ext cx="4900853" cy="3193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WhatsApp Image 2024-02-04 at 18.31.4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7480" y="492942"/>
            <a:ext cx="3360800" cy="4436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28662" y="642918"/>
            <a:ext cx="32861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маленький дом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0694" y="5110475"/>
            <a:ext cx="32861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большой дом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57422" y="142852"/>
            <a:ext cx="4404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вариант «Дружная семейка»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WhatsApp Image 2024-02-04 at 18.40.16 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3714752"/>
            <a:ext cx="3796857" cy="2698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WhatsApp Image 2024-02-04 at 18.40.1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735528"/>
            <a:ext cx="3438441" cy="2622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WhatsApp Image 2024-02-04 at 18.40.17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6303" y="3714752"/>
            <a:ext cx="3706225" cy="2683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886262" y="906362"/>
            <a:ext cx="368626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Этот пальчик – дедушка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Этот пальчик – бабушка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Этот пальчик – папочка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Этот пальчик – мамочка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Этот пальчик – я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Вот и вся моя семья!</a:t>
            </a:r>
            <a:endParaRPr lang="ru-RU" sz="24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078-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WhatsApp Image 2024-02-04 at 18.41.3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697496"/>
            <a:ext cx="2671908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WhatsApp Image 2024-02-04 at 18.41.35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99014" y="697496"/>
            <a:ext cx="2230572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WhatsApp Image 2024-02-04 at 18.41.35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697496"/>
            <a:ext cx="2359223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WhatsApp Image 2024-02-04 at 18.41.36 (1)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58" y="3500438"/>
            <a:ext cx="2339122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WhatsApp Image 2024-02-04 at 18.41.36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786" y="3500438"/>
            <a:ext cx="2965714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WhatsApp Image 2024-02-04 at 18.41.37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56653" y="3500438"/>
            <a:ext cx="2544503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1027</TotalTime>
  <Words>110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Users</cp:lastModifiedBy>
  <cp:revision>47</cp:revision>
  <dcterms:created xsi:type="dcterms:W3CDTF">2021-08-05T06:41:15Z</dcterms:created>
  <dcterms:modified xsi:type="dcterms:W3CDTF">2024-02-06T00:29:46Z</dcterms:modified>
</cp:coreProperties>
</file>